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1597938" cy="32397700"/>
  <p:notesSz cx="6715125" cy="9239250"/>
  <p:defaultTextStyle>
    <a:defPPr>
      <a:defRPr lang="en-US"/>
    </a:defPPr>
    <a:lvl1pPr algn="ctr" rtl="0" fontAlgn="base">
      <a:spcBef>
        <a:spcPct val="0"/>
      </a:spcBef>
      <a:spcAft>
        <a:spcPct val="0"/>
      </a:spcAft>
      <a:defRPr sz="5800" kern="1200">
        <a:solidFill>
          <a:schemeClr val="tx1"/>
        </a:solidFill>
        <a:latin typeface="Arial" charset="0"/>
        <a:ea typeface="+mn-ea"/>
        <a:cs typeface="+mn-cs"/>
      </a:defRPr>
    </a:lvl1pPr>
    <a:lvl2pPr marL="539917" algn="ctr" rtl="0" fontAlgn="base">
      <a:spcBef>
        <a:spcPct val="0"/>
      </a:spcBef>
      <a:spcAft>
        <a:spcPct val="0"/>
      </a:spcAft>
      <a:defRPr sz="5800" kern="1200">
        <a:solidFill>
          <a:schemeClr val="tx1"/>
        </a:solidFill>
        <a:latin typeface="Arial" charset="0"/>
        <a:ea typeface="+mn-ea"/>
        <a:cs typeface="+mn-cs"/>
      </a:defRPr>
    </a:lvl2pPr>
    <a:lvl3pPr marL="1079833" algn="ctr" rtl="0" fontAlgn="base">
      <a:spcBef>
        <a:spcPct val="0"/>
      </a:spcBef>
      <a:spcAft>
        <a:spcPct val="0"/>
      </a:spcAft>
      <a:defRPr sz="5800" kern="1200">
        <a:solidFill>
          <a:schemeClr val="tx1"/>
        </a:solidFill>
        <a:latin typeface="Arial" charset="0"/>
        <a:ea typeface="+mn-ea"/>
        <a:cs typeface="+mn-cs"/>
      </a:defRPr>
    </a:lvl3pPr>
    <a:lvl4pPr marL="1619750" algn="ctr" rtl="0" fontAlgn="base">
      <a:spcBef>
        <a:spcPct val="0"/>
      </a:spcBef>
      <a:spcAft>
        <a:spcPct val="0"/>
      </a:spcAft>
      <a:defRPr sz="5800" kern="1200">
        <a:solidFill>
          <a:schemeClr val="tx1"/>
        </a:solidFill>
        <a:latin typeface="Arial" charset="0"/>
        <a:ea typeface="+mn-ea"/>
        <a:cs typeface="+mn-cs"/>
      </a:defRPr>
    </a:lvl4pPr>
    <a:lvl5pPr marL="2159666" algn="ctr" rtl="0" fontAlgn="base">
      <a:spcBef>
        <a:spcPct val="0"/>
      </a:spcBef>
      <a:spcAft>
        <a:spcPct val="0"/>
      </a:spcAft>
      <a:defRPr sz="5800" kern="1200">
        <a:solidFill>
          <a:schemeClr val="tx1"/>
        </a:solidFill>
        <a:latin typeface="Arial" charset="0"/>
        <a:ea typeface="+mn-ea"/>
        <a:cs typeface="+mn-cs"/>
      </a:defRPr>
    </a:lvl5pPr>
    <a:lvl6pPr marL="2699583" algn="l" defTabSz="1079833" rtl="0" eaLnBrk="1" latinLnBrk="0" hangingPunct="1">
      <a:defRPr sz="5800" kern="1200">
        <a:solidFill>
          <a:schemeClr val="tx1"/>
        </a:solidFill>
        <a:latin typeface="Arial" charset="0"/>
        <a:ea typeface="+mn-ea"/>
        <a:cs typeface="+mn-cs"/>
      </a:defRPr>
    </a:lvl6pPr>
    <a:lvl7pPr marL="3239500" algn="l" defTabSz="1079833" rtl="0" eaLnBrk="1" latinLnBrk="0" hangingPunct="1">
      <a:defRPr sz="5800" kern="1200">
        <a:solidFill>
          <a:schemeClr val="tx1"/>
        </a:solidFill>
        <a:latin typeface="Arial" charset="0"/>
        <a:ea typeface="+mn-ea"/>
        <a:cs typeface="+mn-cs"/>
      </a:defRPr>
    </a:lvl7pPr>
    <a:lvl8pPr marL="3779416" algn="l" defTabSz="1079833" rtl="0" eaLnBrk="1" latinLnBrk="0" hangingPunct="1">
      <a:defRPr sz="5800" kern="1200">
        <a:solidFill>
          <a:schemeClr val="tx1"/>
        </a:solidFill>
        <a:latin typeface="Arial" charset="0"/>
        <a:ea typeface="+mn-ea"/>
        <a:cs typeface="+mn-cs"/>
      </a:defRPr>
    </a:lvl8pPr>
    <a:lvl9pPr marL="4319333" algn="l" defTabSz="1079833" rtl="0" eaLnBrk="1" latinLnBrk="0" hangingPunct="1">
      <a:defRPr sz="58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718">
          <p15:clr>
            <a:srgbClr val="A4A3A4"/>
          </p15:clr>
        </p15:guide>
        <p15:guide id="2" orient="horz" pos="2654">
          <p15:clr>
            <a:srgbClr val="A4A3A4"/>
          </p15:clr>
        </p15:guide>
        <p15:guide id="3" orient="horz" pos="1790">
          <p15:clr>
            <a:srgbClr val="A4A3A4"/>
          </p15:clr>
        </p15:guide>
        <p15:guide id="4"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741" autoAdjust="0"/>
    <p:restoredTop sz="94660"/>
  </p:normalViewPr>
  <p:slideViewPr>
    <p:cSldViewPr snapToGrid="0" showGuides="1">
      <p:cViewPr varScale="1">
        <p:scale>
          <a:sx n="19" d="100"/>
          <a:sy n="19" d="100"/>
        </p:scale>
        <p:origin x="-2990" y="-72"/>
      </p:cViewPr>
      <p:guideLst>
        <p:guide orient="horz" pos="3210"/>
        <p:guide orient="horz" pos="3135"/>
        <p:guide orient="horz" pos="2114"/>
        <p:guide pos="68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Grp="1" noRot="1" noChangeAspect="1" noChangeArrowheads="1" noTextEdit="1"/>
          </p:cNvSpPr>
          <p:nvPr>
            <p:ph type="sldImg" idx="2"/>
          </p:nvPr>
        </p:nvSpPr>
        <p:spPr bwMode="auto">
          <a:xfrm>
            <a:off x="2203450" y="692150"/>
            <a:ext cx="230981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32B1714-167C-4893-B957-E1E9B7C0BBDF}" type="slidenum">
              <a:rPr lang="en-US" altLang="en-US"/>
              <a:pPr/>
              <a:t>‹#›</a:t>
            </a:fld>
            <a:endParaRPr lang="en-US" altLang="en-US"/>
          </a:p>
        </p:txBody>
      </p:sp>
    </p:spTree>
    <p:extLst>
      <p:ext uri="{BB962C8B-B14F-4D97-AF65-F5344CB8AC3E}">
        <p14:creationId xmlns:p14="http://schemas.microsoft.com/office/powerpoint/2010/main" val="24725561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400" kern="1200">
        <a:solidFill>
          <a:schemeClr val="tx1"/>
        </a:solidFill>
        <a:latin typeface="Arial" charset="0"/>
        <a:ea typeface="+mn-ea"/>
        <a:cs typeface="+mn-cs"/>
      </a:defRPr>
    </a:lvl1pPr>
    <a:lvl2pPr marL="539917" algn="l" rtl="0" fontAlgn="base">
      <a:spcBef>
        <a:spcPct val="30000"/>
      </a:spcBef>
      <a:spcAft>
        <a:spcPct val="0"/>
      </a:spcAft>
      <a:defRPr sz="1400" kern="1200">
        <a:solidFill>
          <a:schemeClr val="tx1"/>
        </a:solidFill>
        <a:latin typeface="Arial" charset="0"/>
        <a:ea typeface="+mn-ea"/>
        <a:cs typeface="+mn-cs"/>
      </a:defRPr>
    </a:lvl2pPr>
    <a:lvl3pPr marL="1079833" algn="l" rtl="0" fontAlgn="base">
      <a:spcBef>
        <a:spcPct val="30000"/>
      </a:spcBef>
      <a:spcAft>
        <a:spcPct val="0"/>
      </a:spcAft>
      <a:defRPr sz="1400" kern="1200">
        <a:solidFill>
          <a:schemeClr val="tx1"/>
        </a:solidFill>
        <a:latin typeface="Arial" charset="0"/>
        <a:ea typeface="+mn-ea"/>
        <a:cs typeface="+mn-cs"/>
      </a:defRPr>
    </a:lvl3pPr>
    <a:lvl4pPr marL="1619750" algn="l" rtl="0" fontAlgn="base">
      <a:spcBef>
        <a:spcPct val="30000"/>
      </a:spcBef>
      <a:spcAft>
        <a:spcPct val="0"/>
      </a:spcAft>
      <a:defRPr sz="1400" kern="1200">
        <a:solidFill>
          <a:schemeClr val="tx1"/>
        </a:solidFill>
        <a:latin typeface="Arial" charset="0"/>
        <a:ea typeface="+mn-ea"/>
        <a:cs typeface="+mn-cs"/>
      </a:defRPr>
    </a:lvl4pPr>
    <a:lvl5pPr marL="2159666" algn="l" rtl="0" fontAlgn="base">
      <a:spcBef>
        <a:spcPct val="30000"/>
      </a:spcBef>
      <a:spcAft>
        <a:spcPct val="0"/>
      </a:spcAft>
      <a:defRPr sz="1400" kern="1200">
        <a:solidFill>
          <a:schemeClr val="tx1"/>
        </a:solidFill>
        <a:latin typeface="Arial" charset="0"/>
        <a:ea typeface="+mn-ea"/>
        <a:cs typeface="+mn-cs"/>
      </a:defRPr>
    </a:lvl5pPr>
    <a:lvl6pPr marL="2699583" algn="l" defTabSz="1079833" rtl="0" eaLnBrk="1" latinLnBrk="0" hangingPunct="1">
      <a:defRPr sz="1400" kern="1200">
        <a:solidFill>
          <a:schemeClr val="tx1"/>
        </a:solidFill>
        <a:latin typeface="+mn-lt"/>
        <a:ea typeface="+mn-ea"/>
        <a:cs typeface="+mn-cs"/>
      </a:defRPr>
    </a:lvl6pPr>
    <a:lvl7pPr marL="3239500" algn="l" defTabSz="1079833" rtl="0" eaLnBrk="1" latinLnBrk="0" hangingPunct="1">
      <a:defRPr sz="1400" kern="1200">
        <a:solidFill>
          <a:schemeClr val="tx1"/>
        </a:solidFill>
        <a:latin typeface="+mn-lt"/>
        <a:ea typeface="+mn-ea"/>
        <a:cs typeface="+mn-cs"/>
      </a:defRPr>
    </a:lvl7pPr>
    <a:lvl8pPr marL="3779416" algn="l" defTabSz="1079833" rtl="0" eaLnBrk="1" latinLnBrk="0" hangingPunct="1">
      <a:defRPr sz="1400" kern="1200">
        <a:solidFill>
          <a:schemeClr val="tx1"/>
        </a:solidFill>
        <a:latin typeface="+mn-lt"/>
        <a:ea typeface="+mn-ea"/>
        <a:cs typeface="+mn-cs"/>
      </a:defRPr>
    </a:lvl8pPr>
    <a:lvl9pPr marL="4319333" algn="l" defTabSz="1079833"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45522B-F4DF-4E17-942A-2106B2B06129}" type="slidenum">
              <a:rPr lang="en-US" altLang="en-US"/>
              <a:pPr/>
              <a:t>1</a:t>
            </a:fld>
            <a:endParaRPr lang="en-US" alt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02383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3" name="Picture 2">
            <a:hlinkClick r:id="rId3"/>
            <a:extLst>
              <a:ext uri="{FF2B5EF4-FFF2-40B4-BE49-F238E27FC236}">
                <a16:creationId xmlns:a16="http://schemas.microsoft.com/office/drawing/2014/main" xmlns="" id="{A59B99D6-237C-496B-AB8C-69C99E98FAC2}"/>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14712299" y="31927929"/>
            <a:ext cx="3845257" cy="19873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1">
            <a:extLst>
              <a:ext uri="{FF2B5EF4-FFF2-40B4-BE49-F238E27FC236}">
                <a16:creationId xmlns:a16="http://schemas.microsoft.com/office/drawing/2014/main" xmlns="" id="{C242C8AB-42AD-4F07-9B59-221D9B29898E}"/>
              </a:ext>
            </a:extLst>
          </p:cNvPr>
          <p:cNvSpPr txBox="1"/>
          <p:nvPr userDrawn="1"/>
        </p:nvSpPr>
        <p:spPr>
          <a:xfrm>
            <a:off x="18529435" y="31837936"/>
            <a:ext cx="2417267" cy="355260"/>
          </a:xfrm>
          <a:prstGeom prst="rect">
            <a:avLst/>
          </a:prstGeom>
          <a:noFill/>
        </p:spPr>
        <p:txBody>
          <a:bodyPr wrap="none" lIns="107983" tIns="53992" rIns="107983" bIns="53992">
            <a:spAutoFit/>
          </a:bodyPr>
          <a:lstStyle>
            <a:defPPr>
              <a:defRPr lang="en-US"/>
            </a:defPPr>
            <a:lvl1pPr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5pPr>
            <a:lvl6pPr marL="2286000" algn="l" defTabSz="914400" rtl="0" eaLnBrk="1" latinLnBrk="0" hangingPunct="1">
              <a:defRPr sz="4900" kern="1200">
                <a:solidFill>
                  <a:schemeClr val="tx1"/>
                </a:solidFill>
                <a:latin typeface="Arial" panose="020B0604020202020204" pitchFamily="34" charset="0"/>
                <a:ea typeface="+mn-ea"/>
                <a:cs typeface="+mn-cs"/>
              </a:defRPr>
            </a:lvl6pPr>
            <a:lvl7pPr marL="2743200" algn="l" defTabSz="914400" rtl="0" eaLnBrk="1" latinLnBrk="0" hangingPunct="1">
              <a:defRPr sz="4900" kern="1200">
                <a:solidFill>
                  <a:schemeClr val="tx1"/>
                </a:solidFill>
                <a:latin typeface="Arial" panose="020B0604020202020204" pitchFamily="34" charset="0"/>
                <a:ea typeface="+mn-ea"/>
                <a:cs typeface="+mn-cs"/>
              </a:defRPr>
            </a:lvl7pPr>
            <a:lvl8pPr marL="3200400" algn="l" defTabSz="914400" rtl="0" eaLnBrk="1" latinLnBrk="0" hangingPunct="1">
              <a:defRPr sz="4900" kern="1200">
                <a:solidFill>
                  <a:schemeClr val="tx1"/>
                </a:solidFill>
                <a:latin typeface="Arial" panose="020B0604020202020204" pitchFamily="34" charset="0"/>
                <a:ea typeface="+mn-ea"/>
                <a:cs typeface="+mn-cs"/>
              </a:defRPr>
            </a:lvl8pPr>
            <a:lvl9pPr marL="3657600" algn="l" defTabSz="914400" rtl="0" eaLnBrk="1" latinLnBrk="0" hangingPunct="1">
              <a:defRPr sz="4900" kern="1200">
                <a:solidFill>
                  <a:schemeClr val="tx1"/>
                </a:solidFill>
                <a:latin typeface="Arial" panose="020B0604020202020204" pitchFamily="34" charset="0"/>
                <a:ea typeface="+mn-ea"/>
                <a:cs typeface="+mn-cs"/>
              </a:defRPr>
            </a:lvl9pPr>
          </a:lstStyle>
          <a:p>
            <a:pPr eaLnBrk="1" hangingPunct="1">
              <a:defRPr/>
            </a:pPr>
            <a:r>
              <a:rPr lang="en-US" sz="1600" dirty="0">
                <a:solidFill>
                  <a:schemeClr val="bg1"/>
                </a:solidFill>
              </a:rPr>
              <a:t>www.postersession.com</a:t>
            </a:r>
          </a:p>
        </p:txBody>
      </p:sp>
      <p:sp>
        <p:nvSpPr>
          <p:cNvPr id="5" name="TextBox 1">
            <a:extLst>
              <a:ext uri="{FF2B5EF4-FFF2-40B4-BE49-F238E27FC236}">
                <a16:creationId xmlns:a16="http://schemas.microsoft.com/office/drawing/2014/main" xmlns="" id="{66ACC653-1E6C-4D5C-B6C6-952401E449DC}"/>
              </a:ext>
            </a:extLst>
          </p:cNvPr>
          <p:cNvSpPr txBox="1"/>
          <p:nvPr userDrawn="1"/>
        </p:nvSpPr>
        <p:spPr>
          <a:xfrm>
            <a:off x="0" y="32251463"/>
            <a:ext cx="545574" cy="139338"/>
          </a:xfrm>
          <a:prstGeom prst="rect">
            <a:avLst/>
          </a:prstGeom>
          <a:noFill/>
        </p:spPr>
        <p:txBody>
          <a:bodyPr lIns="107983" tIns="53992" rIns="107983" bIns="53992">
            <a:spAutoFit/>
          </a:bodyPr>
          <a:lstStyle>
            <a:defPPr>
              <a:defRPr lang="en-US"/>
            </a:defPPr>
            <a:lvl1pPr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900" kern="1200">
                <a:solidFill>
                  <a:schemeClr val="tx1"/>
                </a:solidFill>
                <a:latin typeface="Arial" panose="020B0604020202020204" pitchFamily="34" charset="0"/>
                <a:ea typeface="+mn-ea"/>
                <a:cs typeface="+mn-cs"/>
              </a:defRPr>
            </a:lvl5pPr>
            <a:lvl6pPr marL="2286000" algn="l" defTabSz="914400" rtl="0" eaLnBrk="1" latinLnBrk="0" hangingPunct="1">
              <a:defRPr sz="4900" kern="1200">
                <a:solidFill>
                  <a:schemeClr val="tx1"/>
                </a:solidFill>
                <a:latin typeface="Arial" panose="020B0604020202020204" pitchFamily="34" charset="0"/>
                <a:ea typeface="+mn-ea"/>
                <a:cs typeface="+mn-cs"/>
              </a:defRPr>
            </a:lvl6pPr>
            <a:lvl7pPr marL="2743200" algn="l" defTabSz="914400" rtl="0" eaLnBrk="1" latinLnBrk="0" hangingPunct="1">
              <a:defRPr sz="4900" kern="1200">
                <a:solidFill>
                  <a:schemeClr val="tx1"/>
                </a:solidFill>
                <a:latin typeface="Arial" panose="020B0604020202020204" pitchFamily="34" charset="0"/>
                <a:ea typeface="+mn-ea"/>
                <a:cs typeface="+mn-cs"/>
              </a:defRPr>
            </a:lvl7pPr>
            <a:lvl8pPr marL="3200400" algn="l" defTabSz="914400" rtl="0" eaLnBrk="1" latinLnBrk="0" hangingPunct="1">
              <a:defRPr sz="4900" kern="1200">
                <a:solidFill>
                  <a:schemeClr val="tx1"/>
                </a:solidFill>
                <a:latin typeface="Arial" panose="020B0604020202020204" pitchFamily="34" charset="0"/>
                <a:ea typeface="+mn-ea"/>
                <a:cs typeface="+mn-cs"/>
              </a:defRPr>
            </a:lvl8pPr>
            <a:lvl9pPr marL="3657600" algn="l" defTabSz="914400" rtl="0" eaLnBrk="1" latinLnBrk="0" hangingPunct="1">
              <a:defRPr sz="4900" kern="1200">
                <a:solidFill>
                  <a:schemeClr val="tx1"/>
                </a:solidFill>
                <a:latin typeface="Arial" panose="020B0604020202020204" pitchFamily="34" charset="0"/>
                <a:ea typeface="+mn-ea"/>
                <a:cs typeface="+mn-cs"/>
              </a:defRPr>
            </a:lvl9pPr>
          </a:lstStyle>
          <a:p>
            <a:pPr eaLnBrk="1" hangingPunct="1">
              <a:defRPr/>
            </a:pPr>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962043" rtl="0" fontAlgn="base">
        <a:spcBef>
          <a:spcPct val="0"/>
        </a:spcBef>
        <a:spcAft>
          <a:spcPct val="0"/>
        </a:spcAft>
        <a:defRPr sz="14300">
          <a:solidFill>
            <a:schemeClr val="tx2"/>
          </a:solidFill>
          <a:latin typeface="+mj-lt"/>
          <a:ea typeface="+mj-ea"/>
          <a:cs typeface="+mj-cs"/>
        </a:defRPr>
      </a:lvl1pPr>
      <a:lvl2pPr algn="ctr" defTabSz="2962043" rtl="0" fontAlgn="base">
        <a:spcBef>
          <a:spcPct val="0"/>
        </a:spcBef>
        <a:spcAft>
          <a:spcPct val="0"/>
        </a:spcAft>
        <a:defRPr sz="14300">
          <a:solidFill>
            <a:schemeClr val="tx2"/>
          </a:solidFill>
          <a:latin typeface="Arial" charset="0"/>
        </a:defRPr>
      </a:lvl2pPr>
      <a:lvl3pPr algn="ctr" defTabSz="2962043" rtl="0" fontAlgn="base">
        <a:spcBef>
          <a:spcPct val="0"/>
        </a:spcBef>
        <a:spcAft>
          <a:spcPct val="0"/>
        </a:spcAft>
        <a:defRPr sz="14300">
          <a:solidFill>
            <a:schemeClr val="tx2"/>
          </a:solidFill>
          <a:latin typeface="Arial" charset="0"/>
        </a:defRPr>
      </a:lvl3pPr>
      <a:lvl4pPr algn="ctr" defTabSz="2962043" rtl="0" fontAlgn="base">
        <a:spcBef>
          <a:spcPct val="0"/>
        </a:spcBef>
        <a:spcAft>
          <a:spcPct val="0"/>
        </a:spcAft>
        <a:defRPr sz="14300">
          <a:solidFill>
            <a:schemeClr val="tx2"/>
          </a:solidFill>
          <a:latin typeface="Arial" charset="0"/>
        </a:defRPr>
      </a:lvl4pPr>
      <a:lvl5pPr algn="ctr" defTabSz="2962043" rtl="0" fontAlgn="base">
        <a:spcBef>
          <a:spcPct val="0"/>
        </a:spcBef>
        <a:spcAft>
          <a:spcPct val="0"/>
        </a:spcAft>
        <a:defRPr sz="14300">
          <a:solidFill>
            <a:schemeClr val="tx2"/>
          </a:solidFill>
          <a:latin typeface="Arial" charset="0"/>
        </a:defRPr>
      </a:lvl5pPr>
      <a:lvl6pPr marL="539917" algn="ctr" defTabSz="2962043" rtl="0" fontAlgn="base">
        <a:spcBef>
          <a:spcPct val="0"/>
        </a:spcBef>
        <a:spcAft>
          <a:spcPct val="0"/>
        </a:spcAft>
        <a:defRPr sz="14300">
          <a:solidFill>
            <a:schemeClr val="tx2"/>
          </a:solidFill>
          <a:latin typeface="Arial" charset="0"/>
        </a:defRPr>
      </a:lvl6pPr>
      <a:lvl7pPr marL="1079833" algn="ctr" defTabSz="2962043" rtl="0" fontAlgn="base">
        <a:spcBef>
          <a:spcPct val="0"/>
        </a:spcBef>
        <a:spcAft>
          <a:spcPct val="0"/>
        </a:spcAft>
        <a:defRPr sz="14300">
          <a:solidFill>
            <a:schemeClr val="tx2"/>
          </a:solidFill>
          <a:latin typeface="Arial" charset="0"/>
        </a:defRPr>
      </a:lvl7pPr>
      <a:lvl8pPr marL="1619750" algn="ctr" defTabSz="2962043" rtl="0" fontAlgn="base">
        <a:spcBef>
          <a:spcPct val="0"/>
        </a:spcBef>
        <a:spcAft>
          <a:spcPct val="0"/>
        </a:spcAft>
        <a:defRPr sz="14300">
          <a:solidFill>
            <a:schemeClr val="tx2"/>
          </a:solidFill>
          <a:latin typeface="Arial" charset="0"/>
        </a:defRPr>
      </a:lvl8pPr>
      <a:lvl9pPr marL="2159666" algn="ctr" defTabSz="2962043" rtl="0" fontAlgn="base">
        <a:spcBef>
          <a:spcPct val="0"/>
        </a:spcBef>
        <a:spcAft>
          <a:spcPct val="0"/>
        </a:spcAft>
        <a:defRPr sz="14300">
          <a:solidFill>
            <a:schemeClr val="tx2"/>
          </a:solidFill>
          <a:latin typeface="Arial" charset="0"/>
        </a:defRPr>
      </a:lvl9pPr>
    </p:titleStyle>
    <p:bodyStyle>
      <a:lvl1pPr marL="1111704" indent="-1111704" algn="l" defTabSz="2962043" rtl="0" fontAlgn="base">
        <a:spcBef>
          <a:spcPct val="20000"/>
        </a:spcBef>
        <a:spcAft>
          <a:spcPct val="0"/>
        </a:spcAft>
        <a:buChar char="•"/>
        <a:defRPr sz="10400">
          <a:solidFill>
            <a:schemeClr val="tx1"/>
          </a:solidFill>
          <a:latin typeface="+mn-lt"/>
          <a:ea typeface="+mn-ea"/>
          <a:cs typeface="+mn-cs"/>
        </a:defRPr>
      </a:lvl1pPr>
      <a:lvl2pPr marL="2405255" indent="-924233" algn="l" defTabSz="2962043" rtl="0" fontAlgn="base">
        <a:spcBef>
          <a:spcPct val="20000"/>
        </a:spcBef>
        <a:spcAft>
          <a:spcPct val="0"/>
        </a:spcAft>
        <a:buChar char="–"/>
        <a:defRPr sz="9100">
          <a:solidFill>
            <a:schemeClr val="tx1"/>
          </a:solidFill>
          <a:latin typeface="+mn-lt"/>
        </a:defRPr>
      </a:lvl2pPr>
      <a:lvl3pPr marL="3702554" indent="-740512" algn="l" defTabSz="2962043" rtl="0" fontAlgn="base">
        <a:spcBef>
          <a:spcPct val="20000"/>
        </a:spcBef>
        <a:spcAft>
          <a:spcPct val="0"/>
        </a:spcAft>
        <a:buChar char="•"/>
        <a:defRPr sz="7800">
          <a:solidFill>
            <a:schemeClr val="tx1"/>
          </a:solidFill>
          <a:latin typeface="+mn-lt"/>
        </a:defRPr>
      </a:lvl3pPr>
      <a:lvl4pPr marL="5181700" indent="-738636" algn="l" defTabSz="2962043" rtl="0" fontAlgn="base">
        <a:spcBef>
          <a:spcPct val="20000"/>
        </a:spcBef>
        <a:spcAft>
          <a:spcPct val="0"/>
        </a:spcAft>
        <a:buChar char="–"/>
        <a:defRPr sz="6500">
          <a:solidFill>
            <a:schemeClr val="tx1"/>
          </a:solidFill>
          <a:latin typeface="+mn-lt"/>
        </a:defRPr>
      </a:lvl4pPr>
      <a:lvl5pPr marL="6664597" indent="-740512" algn="l" defTabSz="2962043" rtl="0" fontAlgn="base">
        <a:spcBef>
          <a:spcPct val="20000"/>
        </a:spcBef>
        <a:spcAft>
          <a:spcPct val="0"/>
        </a:spcAft>
        <a:buChar char="»"/>
        <a:defRPr sz="6500">
          <a:solidFill>
            <a:schemeClr val="tx1"/>
          </a:solidFill>
          <a:latin typeface="+mn-lt"/>
        </a:defRPr>
      </a:lvl5pPr>
      <a:lvl6pPr marL="7204513" indent="-740512" algn="l" defTabSz="2962043" rtl="0" fontAlgn="base">
        <a:spcBef>
          <a:spcPct val="20000"/>
        </a:spcBef>
        <a:spcAft>
          <a:spcPct val="0"/>
        </a:spcAft>
        <a:buChar char="»"/>
        <a:defRPr sz="6500">
          <a:solidFill>
            <a:schemeClr val="tx1"/>
          </a:solidFill>
          <a:latin typeface="+mn-lt"/>
        </a:defRPr>
      </a:lvl6pPr>
      <a:lvl7pPr marL="7744430" indent="-740512" algn="l" defTabSz="2962043" rtl="0" fontAlgn="base">
        <a:spcBef>
          <a:spcPct val="20000"/>
        </a:spcBef>
        <a:spcAft>
          <a:spcPct val="0"/>
        </a:spcAft>
        <a:buChar char="»"/>
        <a:defRPr sz="6500">
          <a:solidFill>
            <a:schemeClr val="tx1"/>
          </a:solidFill>
          <a:latin typeface="+mn-lt"/>
        </a:defRPr>
      </a:lvl7pPr>
      <a:lvl8pPr marL="8284347" indent="-740512" algn="l" defTabSz="2962043" rtl="0" fontAlgn="base">
        <a:spcBef>
          <a:spcPct val="20000"/>
        </a:spcBef>
        <a:spcAft>
          <a:spcPct val="0"/>
        </a:spcAft>
        <a:buChar char="»"/>
        <a:defRPr sz="6500">
          <a:solidFill>
            <a:schemeClr val="tx1"/>
          </a:solidFill>
          <a:latin typeface="+mn-lt"/>
        </a:defRPr>
      </a:lvl8pPr>
      <a:lvl9pPr marL="8824263" indent="-740512" algn="l" defTabSz="2962043" rtl="0" fontAlgn="base">
        <a:spcBef>
          <a:spcPct val="20000"/>
        </a:spcBef>
        <a:spcAft>
          <a:spcPct val="0"/>
        </a:spcAft>
        <a:buChar char="»"/>
        <a:defRPr sz="6500">
          <a:solidFill>
            <a:schemeClr val="tx1"/>
          </a:solidFill>
          <a:latin typeface="+mn-lt"/>
        </a:defRPr>
      </a:lvl9pPr>
    </p:bodyStyle>
    <p:otherStyle>
      <a:defPPr>
        <a:defRPr lang="en-US"/>
      </a:defPPr>
      <a:lvl1pPr marL="0" algn="l" defTabSz="1079833" rtl="0" eaLnBrk="1" latinLnBrk="0" hangingPunct="1">
        <a:defRPr sz="2200" kern="1200">
          <a:solidFill>
            <a:schemeClr val="tx1"/>
          </a:solidFill>
          <a:latin typeface="+mn-lt"/>
          <a:ea typeface="+mn-ea"/>
          <a:cs typeface="+mn-cs"/>
        </a:defRPr>
      </a:lvl1pPr>
      <a:lvl2pPr marL="539917" algn="l" defTabSz="1079833" rtl="0" eaLnBrk="1" latinLnBrk="0" hangingPunct="1">
        <a:defRPr sz="2200" kern="1200">
          <a:solidFill>
            <a:schemeClr val="tx1"/>
          </a:solidFill>
          <a:latin typeface="+mn-lt"/>
          <a:ea typeface="+mn-ea"/>
          <a:cs typeface="+mn-cs"/>
        </a:defRPr>
      </a:lvl2pPr>
      <a:lvl3pPr marL="1079833" algn="l" defTabSz="1079833" rtl="0" eaLnBrk="1" latinLnBrk="0" hangingPunct="1">
        <a:defRPr sz="2200" kern="1200">
          <a:solidFill>
            <a:schemeClr val="tx1"/>
          </a:solidFill>
          <a:latin typeface="+mn-lt"/>
          <a:ea typeface="+mn-ea"/>
          <a:cs typeface="+mn-cs"/>
        </a:defRPr>
      </a:lvl3pPr>
      <a:lvl4pPr marL="1619750" algn="l" defTabSz="1079833" rtl="0" eaLnBrk="1" latinLnBrk="0" hangingPunct="1">
        <a:defRPr sz="2200" kern="1200">
          <a:solidFill>
            <a:schemeClr val="tx1"/>
          </a:solidFill>
          <a:latin typeface="+mn-lt"/>
          <a:ea typeface="+mn-ea"/>
          <a:cs typeface="+mn-cs"/>
        </a:defRPr>
      </a:lvl4pPr>
      <a:lvl5pPr marL="2159666" algn="l" defTabSz="1079833" rtl="0" eaLnBrk="1" latinLnBrk="0" hangingPunct="1">
        <a:defRPr sz="2200" kern="1200">
          <a:solidFill>
            <a:schemeClr val="tx1"/>
          </a:solidFill>
          <a:latin typeface="+mn-lt"/>
          <a:ea typeface="+mn-ea"/>
          <a:cs typeface="+mn-cs"/>
        </a:defRPr>
      </a:lvl5pPr>
      <a:lvl6pPr marL="2699583" algn="l" defTabSz="1079833" rtl="0" eaLnBrk="1" latinLnBrk="0" hangingPunct="1">
        <a:defRPr sz="2200" kern="1200">
          <a:solidFill>
            <a:schemeClr val="tx1"/>
          </a:solidFill>
          <a:latin typeface="+mn-lt"/>
          <a:ea typeface="+mn-ea"/>
          <a:cs typeface="+mn-cs"/>
        </a:defRPr>
      </a:lvl6pPr>
      <a:lvl7pPr marL="3239500" algn="l" defTabSz="1079833" rtl="0" eaLnBrk="1" latinLnBrk="0" hangingPunct="1">
        <a:defRPr sz="2200" kern="1200">
          <a:solidFill>
            <a:schemeClr val="tx1"/>
          </a:solidFill>
          <a:latin typeface="+mn-lt"/>
          <a:ea typeface="+mn-ea"/>
          <a:cs typeface="+mn-cs"/>
        </a:defRPr>
      </a:lvl7pPr>
      <a:lvl8pPr marL="3779416" algn="l" defTabSz="1079833" rtl="0" eaLnBrk="1" latinLnBrk="0" hangingPunct="1">
        <a:defRPr sz="2200" kern="1200">
          <a:solidFill>
            <a:schemeClr val="tx1"/>
          </a:solidFill>
          <a:latin typeface="+mn-lt"/>
          <a:ea typeface="+mn-ea"/>
          <a:cs typeface="+mn-cs"/>
        </a:defRPr>
      </a:lvl8pPr>
      <a:lvl9pPr marL="4319333" algn="l" defTabSz="1079833"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02" name="AutoShape 54"/>
          <p:cNvSpPr>
            <a:spLocks noChangeArrowheads="1"/>
          </p:cNvSpPr>
          <p:nvPr/>
        </p:nvSpPr>
        <p:spPr bwMode="auto">
          <a:xfrm>
            <a:off x="11278923" y="5095888"/>
            <a:ext cx="9696574" cy="26587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83" tIns="53992" rIns="107983" bIns="53992" anchor="ctr"/>
          <a:lstStyle/>
          <a:p>
            <a:endParaRPr lang="en-US"/>
          </a:p>
        </p:txBody>
      </p:sp>
      <p:sp>
        <p:nvSpPr>
          <p:cNvPr id="2103" name="AutoShape 55"/>
          <p:cNvSpPr>
            <a:spLocks noChangeArrowheads="1"/>
          </p:cNvSpPr>
          <p:nvPr/>
        </p:nvSpPr>
        <p:spPr bwMode="auto">
          <a:xfrm>
            <a:off x="637439" y="5095889"/>
            <a:ext cx="9621581" cy="26559364"/>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83" tIns="53992" rIns="107983" bIns="53992" anchor="ctr"/>
          <a:lstStyle/>
          <a:p>
            <a:endParaRPr lang="en-US"/>
          </a:p>
        </p:txBody>
      </p:sp>
      <p:sp>
        <p:nvSpPr>
          <p:cNvPr id="2104" name="Text Box 56"/>
          <p:cNvSpPr txBox="1">
            <a:spLocks noChangeArrowheads="1"/>
          </p:cNvSpPr>
          <p:nvPr/>
        </p:nvSpPr>
        <p:spPr bwMode="auto">
          <a:xfrm>
            <a:off x="1186763" y="6483291"/>
            <a:ext cx="8099227" cy="1478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eaLnBrk="0" hangingPunct="0">
              <a:lnSpc>
                <a:spcPct val="95000"/>
              </a:lnSpc>
            </a:pPr>
            <a:r>
              <a:rPr lang="en-US" altLang="en-US" sz="1900">
                <a:latin typeface="Times New Roman" pitchFamily="18" charset="0"/>
              </a:rPr>
              <a:t>We hope you find this template useful! This one is set up to yield a 24x36”vertical poster when we print it.</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How to bring things in from Excel® and Word®</a:t>
            </a:r>
            <a:endParaRPr lang="en-US" altLang="en-US" sz="1900">
              <a:latin typeface="Times New Roman" pitchFamily="18" charset="0"/>
            </a:endParaRP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Excel</a:t>
            </a:r>
            <a:r>
              <a:rPr lang="en-US" altLang="en-US" sz="1900">
                <a:latin typeface="Times New Roman" pitchFamily="18" charset="0"/>
              </a:rPr>
              <a:t>- select the chart, hit edit-copy, and then edit-paste into PowerPoint®. The chart can then be stretched to fit as required. If you need to edit parts of the chart, it can be ungrouped. </a:t>
            </a:r>
            <a:r>
              <a:rPr lang="en-US" altLang="en-US" sz="1900" b="1" i="1" u="sng">
                <a:latin typeface="Times New Roman" pitchFamily="18" charset="0"/>
              </a:rPr>
              <a:t>Watch out</a:t>
            </a:r>
            <a:r>
              <a:rPr lang="en-US" altLang="en-US" sz="19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Word</a:t>
            </a:r>
            <a:r>
              <a:rPr lang="en-US" altLang="en-US" sz="19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1900" b="1">
              <a:latin typeface="Times New Roman" pitchFamily="18" charset="0"/>
            </a:endParaRPr>
          </a:p>
          <a:p>
            <a:pPr eaLnBrk="0" hangingPunct="0">
              <a:lnSpc>
                <a:spcPct val="95000"/>
              </a:lnSpc>
            </a:pPr>
            <a:r>
              <a:rPr lang="en-US" altLang="en-US" sz="1900" b="1">
                <a:latin typeface="Times New Roman" pitchFamily="18" charset="0"/>
              </a:rPr>
              <a:t>Scans</a:t>
            </a:r>
            <a:endParaRPr lang="en-US" altLang="en-US" sz="1900">
              <a:latin typeface="Times New Roman" pitchFamily="18" charset="0"/>
            </a:endParaRP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need images to be 72 to 100 dpi in their </a:t>
            </a:r>
            <a:r>
              <a:rPr lang="en-US" altLang="en-US" sz="1900" u="sng">
                <a:latin typeface="Times New Roman" pitchFamily="18" charset="0"/>
              </a:rPr>
              <a:t>final size</a:t>
            </a:r>
            <a:r>
              <a:rPr lang="en-US" altLang="en-US" sz="19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Preview: </a:t>
            </a:r>
            <a:r>
              <a:rPr lang="en-US" altLang="en-US" sz="19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Feedback:</a:t>
            </a:r>
            <a:r>
              <a:rPr lang="en-US" altLang="en-US" sz="1900">
                <a:latin typeface="Times New Roman" pitchFamily="18" charset="0"/>
              </a:rPr>
              <a:t> If you have comments about how this template worked for you, email to sales@megaprint.com.  </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listen! Call us at 800-590-7850 if we can help in any way.</a:t>
            </a:r>
            <a:endParaRPr lang="en-US" altLang="en-US" sz="1900" b="1">
              <a:latin typeface="Times New Roman" pitchFamily="18" charset="0"/>
            </a:endParaRPr>
          </a:p>
        </p:txBody>
      </p:sp>
      <p:sp>
        <p:nvSpPr>
          <p:cNvPr id="2105" name="Text Box 57"/>
          <p:cNvSpPr txBox="1">
            <a:spLocks noChangeArrowheads="1"/>
          </p:cNvSpPr>
          <p:nvPr/>
        </p:nvSpPr>
        <p:spPr bwMode="auto">
          <a:xfrm>
            <a:off x="3198446" y="22432784"/>
            <a:ext cx="4353334" cy="9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106" name="Text Box 58"/>
          <p:cNvSpPr txBox="1">
            <a:spLocks noChangeArrowheads="1"/>
          </p:cNvSpPr>
          <p:nvPr/>
        </p:nvSpPr>
        <p:spPr bwMode="auto">
          <a:xfrm>
            <a:off x="13588703" y="20016080"/>
            <a:ext cx="5142635" cy="9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107" name="AutoShape 59"/>
          <p:cNvSpPr>
            <a:spLocks noChangeArrowheads="1"/>
          </p:cNvSpPr>
          <p:nvPr/>
        </p:nvSpPr>
        <p:spPr bwMode="auto">
          <a:xfrm>
            <a:off x="723681" y="457469"/>
            <a:ext cx="20030588" cy="4135956"/>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702" tIns="30851" rIns="61702" bIns="30851" anchor="ct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108" name="Text Box 60"/>
          <p:cNvSpPr txBox="1">
            <a:spLocks noChangeArrowheads="1"/>
          </p:cNvSpPr>
          <p:nvPr/>
        </p:nvSpPr>
        <p:spPr bwMode="auto">
          <a:xfrm>
            <a:off x="2399771" y="652454"/>
            <a:ext cx="16625913" cy="260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8500" b="1"/>
              <a:t>Title of the Research Study</a:t>
            </a:r>
          </a:p>
          <a:p>
            <a:pPr algn="ctr"/>
            <a:r>
              <a:rPr lang="en-US" altLang="en-US" sz="5300" b="1"/>
              <a:t>PEOPLE WHO DID THE STUDY</a:t>
            </a:r>
          </a:p>
          <a:p>
            <a:pPr algn="ctr"/>
            <a:r>
              <a:rPr lang="en-US" altLang="en-US" sz="2800" b="1" i="1"/>
              <a:t>UNIVERSITIES AND/OR  HOSPITALS THEY ARE AFFILIATED WITH</a:t>
            </a:r>
            <a:endParaRPr lang="en-US" altLang="en-US" sz="5300"/>
          </a:p>
        </p:txBody>
      </p:sp>
      <p:sp>
        <p:nvSpPr>
          <p:cNvPr id="2109" name="Text Box 61"/>
          <p:cNvSpPr txBox="1">
            <a:spLocks noChangeArrowheads="1"/>
          </p:cNvSpPr>
          <p:nvPr/>
        </p:nvSpPr>
        <p:spPr bwMode="auto">
          <a:xfrm>
            <a:off x="1083647" y="2257340"/>
            <a:ext cx="2429768" cy="126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5300" b="1"/>
              <a:t>Logo</a:t>
            </a:r>
          </a:p>
          <a:p>
            <a:pPr algn="ctr">
              <a:spcBef>
                <a:spcPct val="50000"/>
              </a:spcBef>
            </a:pPr>
            <a:endParaRPr lang="en-US" altLang="en-US" sz="1700">
              <a:solidFill>
                <a:srgbClr val="FF0000"/>
              </a:solidFill>
            </a:endParaRPr>
          </a:p>
        </p:txBody>
      </p:sp>
      <p:sp>
        <p:nvSpPr>
          <p:cNvPr id="2110" name="Text Box 62"/>
          <p:cNvSpPr txBox="1">
            <a:spLocks noChangeArrowheads="1"/>
          </p:cNvSpPr>
          <p:nvPr/>
        </p:nvSpPr>
        <p:spPr bwMode="auto">
          <a:xfrm>
            <a:off x="12280078" y="13521540"/>
            <a:ext cx="3678399" cy="725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4300" b="1" i="1"/>
              <a:t>Figure #1</a:t>
            </a:r>
          </a:p>
        </p:txBody>
      </p:sp>
      <p:sp>
        <p:nvSpPr>
          <p:cNvPr id="2111" name="Text Box 63"/>
          <p:cNvSpPr txBox="1">
            <a:spLocks noChangeArrowheads="1"/>
          </p:cNvSpPr>
          <p:nvPr/>
        </p:nvSpPr>
        <p:spPr bwMode="auto">
          <a:xfrm>
            <a:off x="16745902" y="13495292"/>
            <a:ext cx="3678399" cy="725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4300" b="1" i="1"/>
              <a:t>Figure #2</a:t>
            </a:r>
          </a:p>
        </p:txBody>
      </p:sp>
      <p:sp>
        <p:nvSpPr>
          <p:cNvPr id="2112" name="AutoShape 64"/>
          <p:cNvSpPr>
            <a:spLocks noChangeArrowheads="1"/>
          </p:cNvSpPr>
          <p:nvPr/>
        </p:nvSpPr>
        <p:spPr bwMode="auto">
          <a:xfrm>
            <a:off x="16760900" y="14689583"/>
            <a:ext cx="3712146" cy="3835978"/>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83" tIns="53992" rIns="107983" bIns="53992" anchor="ctr"/>
          <a:lstStyle/>
          <a:p>
            <a:endParaRPr lang="en-US"/>
          </a:p>
        </p:txBody>
      </p:sp>
      <p:sp>
        <p:nvSpPr>
          <p:cNvPr id="2113" name="Text Box 65"/>
          <p:cNvSpPr txBox="1">
            <a:spLocks noChangeArrowheads="1"/>
          </p:cNvSpPr>
          <p:nvPr/>
        </p:nvSpPr>
        <p:spPr bwMode="auto">
          <a:xfrm>
            <a:off x="14376128" y="27361808"/>
            <a:ext cx="3678399" cy="725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4300"/>
              <a:t>Bibliography</a:t>
            </a:r>
          </a:p>
        </p:txBody>
      </p:sp>
      <p:sp>
        <p:nvSpPr>
          <p:cNvPr id="2114" name="Rectangle 66"/>
          <p:cNvSpPr>
            <a:spLocks noChangeArrowheads="1"/>
          </p:cNvSpPr>
          <p:nvPr/>
        </p:nvSpPr>
        <p:spPr bwMode="auto">
          <a:xfrm>
            <a:off x="12148840" y="14635211"/>
            <a:ext cx="4049613" cy="386222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702" tIns="30851" rIns="61702" bIns="30851" anchor="ctr"/>
          <a:lstStyle>
            <a:lvl1pPr algn="l" defTabSz="522288">
              <a:defRPr>
                <a:solidFill>
                  <a:schemeClr val="tx1"/>
                </a:solidFill>
                <a:latin typeface="Arial" charset="0"/>
              </a:defRPr>
            </a:lvl1pPr>
            <a:lvl2pPr marL="261938" algn="l" defTabSz="522288">
              <a:defRPr>
                <a:solidFill>
                  <a:schemeClr val="tx1"/>
                </a:solidFill>
                <a:latin typeface="Arial" charset="0"/>
              </a:defRPr>
            </a:lvl2pPr>
            <a:lvl3pPr marL="522288" algn="l" defTabSz="522288">
              <a:defRPr>
                <a:solidFill>
                  <a:schemeClr val="tx1"/>
                </a:solidFill>
                <a:latin typeface="Arial" charset="0"/>
              </a:defRPr>
            </a:lvl3pPr>
            <a:lvl4pPr marL="784225" algn="l" defTabSz="522288">
              <a:defRPr>
                <a:solidFill>
                  <a:schemeClr val="tx1"/>
                </a:solidFill>
                <a:latin typeface="Arial" charset="0"/>
              </a:defRPr>
            </a:lvl4pPr>
            <a:lvl5pPr marL="1044575" algn="l" defTabSz="522288">
              <a:defRPr>
                <a:solidFill>
                  <a:schemeClr val="tx1"/>
                </a:solidFill>
                <a:latin typeface="Arial" charset="0"/>
              </a:defRPr>
            </a:lvl5pPr>
            <a:lvl6pPr marL="1501775" defTabSz="522288" fontAlgn="base">
              <a:spcBef>
                <a:spcPct val="0"/>
              </a:spcBef>
              <a:spcAft>
                <a:spcPct val="0"/>
              </a:spcAft>
              <a:defRPr>
                <a:solidFill>
                  <a:schemeClr val="tx1"/>
                </a:solidFill>
                <a:latin typeface="Arial" charset="0"/>
              </a:defRPr>
            </a:lvl6pPr>
            <a:lvl7pPr marL="1958975" defTabSz="522288" fontAlgn="base">
              <a:spcBef>
                <a:spcPct val="0"/>
              </a:spcBef>
              <a:spcAft>
                <a:spcPct val="0"/>
              </a:spcAft>
              <a:defRPr>
                <a:solidFill>
                  <a:schemeClr val="tx1"/>
                </a:solidFill>
                <a:latin typeface="Arial" charset="0"/>
              </a:defRPr>
            </a:lvl7pPr>
            <a:lvl8pPr marL="2416175" defTabSz="522288" fontAlgn="base">
              <a:spcBef>
                <a:spcPct val="0"/>
              </a:spcBef>
              <a:spcAft>
                <a:spcPct val="0"/>
              </a:spcAft>
              <a:defRPr>
                <a:solidFill>
                  <a:schemeClr val="tx1"/>
                </a:solidFill>
                <a:latin typeface="Arial" charset="0"/>
              </a:defRPr>
            </a:lvl8pPr>
            <a:lvl9pPr marL="2873375" defTabSz="522288" fontAlgn="base">
              <a:spcBef>
                <a:spcPct val="0"/>
              </a:spcBef>
              <a:spcAft>
                <a:spcPct val="0"/>
              </a:spcAft>
              <a:defRPr>
                <a:solidFill>
                  <a:schemeClr val="tx1"/>
                </a:solidFill>
                <a:latin typeface="Arial" charset="0"/>
              </a:defRPr>
            </a:lvl9pPr>
          </a:lstStyle>
          <a:p>
            <a:pPr algn="ctr" eaLnBrk="0" hangingPunct="0"/>
            <a:r>
              <a:rPr lang="en-US" altLang="en-US" sz="3000">
                <a:latin typeface="Times New Roman" pitchFamily="18" charset="0"/>
              </a:rPr>
              <a:t>CHART or PICTURE</a:t>
            </a:r>
          </a:p>
        </p:txBody>
      </p:sp>
      <p:sp>
        <p:nvSpPr>
          <p:cNvPr id="2115" name="Text Box 67"/>
          <p:cNvSpPr txBox="1">
            <a:spLocks noChangeArrowheads="1"/>
          </p:cNvSpPr>
          <p:nvPr/>
        </p:nvSpPr>
        <p:spPr bwMode="auto">
          <a:xfrm>
            <a:off x="1151141" y="23630823"/>
            <a:ext cx="8492939" cy="673581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277" tIns="20638" rIns="41277" bIns="20638">
            <a:spAutoFit/>
          </a:bodyPr>
          <a:lstStyle>
            <a:lvl1pPr algn="l" defTabSz="350838">
              <a:defRPr>
                <a:solidFill>
                  <a:schemeClr val="tx1"/>
                </a:solidFill>
                <a:latin typeface="Arial" charset="0"/>
              </a:defRPr>
            </a:lvl1pPr>
            <a:lvl2pPr marL="174625" algn="l" defTabSz="350838">
              <a:defRPr>
                <a:solidFill>
                  <a:schemeClr val="tx1"/>
                </a:solidFill>
                <a:latin typeface="Arial" charset="0"/>
              </a:defRPr>
            </a:lvl2pPr>
            <a:lvl3pPr marL="350838" algn="l" defTabSz="350838">
              <a:defRPr>
                <a:solidFill>
                  <a:schemeClr val="tx1"/>
                </a:solidFill>
                <a:latin typeface="Arial" charset="0"/>
              </a:defRPr>
            </a:lvl3pPr>
            <a:lvl4pPr marL="523875" algn="l" defTabSz="350838">
              <a:defRPr>
                <a:solidFill>
                  <a:schemeClr val="tx1"/>
                </a:solidFill>
                <a:latin typeface="Arial" charset="0"/>
              </a:defRPr>
            </a:lvl4pPr>
            <a:lvl5pPr marL="698500" algn="l" defTabSz="350838">
              <a:defRPr>
                <a:solidFill>
                  <a:schemeClr val="tx1"/>
                </a:solidFill>
                <a:latin typeface="Arial" charset="0"/>
              </a:defRPr>
            </a:lvl5pPr>
            <a:lvl6pPr marL="1155700" defTabSz="350838" fontAlgn="base">
              <a:spcBef>
                <a:spcPct val="0"/>
              </a:spcBef>
              <a:spcAft>
                <a:spcPct val="0"/>
              </a:spcAft>
              <a:defRPr>
                <a:solidFill>
                  <a:schemeClr val="tx1"/>
                </a:solidFill>
                <a:latin typeface="Arial" charset="0"/>
              </a:defRPr>
            </a:lvl6pPr>
            <a:lvl7pPr marL="1612900" defTabSz="350838" fontAlgn="base">
              <a:spcBef>
                <a:spcPct val="0"/>
              </a:spcBef>
              <a:spcAft>
                <a:spcPct val="0"/>
              </a:spcAft>
              <a:defRPr>
                <a:solidFill>
                  <a:schemeClr val="tx1"/>
                </a:solidFill>
                <a:latin typeface="Arial" charset="0"/>
              </a:defRPr>
            </a:lvl7pPr>
            <a:lvl8pPr marL="2070100" defTabSz="350838" fontAlgn="base">
              <a:spcBef>
                <a:spcPct val="0"/>
              </a:spcBef>
              <a:spcAft>
                <a:spcPct val="0"/>
              </a:spcAft>
              <a:defRPr>
                <a:solidFill>
                  <a:schemeClr val="tx1"/>
                </a:solidFill>
                <a:latin typeface="Arial" charset="0"/>
              </a:defRPr>
            </a:lvl8pPr>
            <a:lvl9pPr marL="2527300" defTabSz="350838" fontAlgn="base">
              <a:spcBef>
                <a:spcPct val="0"/>
              </a:spcBef>
              <a:spcAft>
                <a:spcPct val="0"/>
              </a:spcAft>
              <a:defRPr>
                <a:solidFill>
                  <a:schemeClr val="tx1"/>
                </a:solidFill>
                <a:latin typeface="Arial" charset="0"/>
              </a:defRPr>
            </a:lvl9pPr>
          </a:lstStyle>
          <a:p>
            <a:pPr eaLnBrk="0" hangingPunct="0">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200" b="1">
              <a:latin typeface="Times New Roman" pitchFamily="18" charset="0"/>
            </a:endParaRPr>
          </a:p>
          <a:p>
            <a:pPr eaLnBrk="0" hangingPunct="0"/>
            <a:endParaRPr lang="en-US" altLang="en-US" sz="1700">
              <a:latin typeface="Times New Roman" pitchFamily="18" charset="0"/>
            </a:endParaRPr>
          </a:p>
        </p:txBody>
      </p:sp>
      <p:sp>
        <p:nvSpPr>
          <p:cNvPr id="2116" name="Text Box 68"/>
          <p:cNvSpPr txBox="1">
            <a:spLocks noChangeArrowheads="1"/>
          </p:cNvSpPr>
          <p:nvPr/>
        </p:nvSpPr>
        <p:spPr bwMode="auto">
          <a:xfrm>
            <a:off x="11920113" y="28104256"/>
            <a:ext cx="8185469" cy="28193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277" tIns="20638" rIns="41277" bIns="20638">
            <a:spAutoFit/>
          </a:bodyPr>
          <a:lstStyle>
            <a:lvl1pPr marL="195263" indent="-195263" algn="l" defTabSz="350838">
              <a:defRPr>
                <a:solidFill>
                  <a:schemeClr val="tx1"/>
                </a:solidFill>
                <a:latin typeface="Arial" charset="0"/>
              </a:defRPr>
            </a:lvl1pPr>
            <a:lvl2pPr marL="371475" indent="-196850" algn="l" defTabSz="350838">
              <a:defRPr>
                <a:solidFill>
                  <a:schemeClr val="tx1"/>
                </a:solidFill>
                <a:latin typeface="Arial" charset="0"/>
              </a:defRPr>
            </a:lvl2pPr>
            <a:lvl3pPr marL="546100" indent="-195263" algn="l" defTabSz="350838">
              <a:defRPr>
                <a:solidFill>
                  <a:schemeClr val="tx1"/>
                </a:solidFill>
                <a:latin typeface="Arial" charset="0"/>
              </a:defRPr>
            </a:lvl3pPr>
            <a:lvl4pPr marL="719138" indent="-195263" algn="l" defTabSz="350838">
              <a:defRPr>
                <a:solidFill>
                  <a:schemeClr val="tx1"/>
                </a:solidFill>
                <a:latin typeface="Arial" charset="0"/>
              </a:defRPr>
            </a:lvl4pPr>
            <a:lvl5pPr marL="893763" indent="-195263" algn="l" defTabSz="350838">
              <a:defRPr>
                <a:solidFill>
                  <a:schemeClr val="tx1"/>
                </a:solidFill>
                <a:latin typeface="Arial" charset="0"/>
              </a:defRPr>
            </a:lvl5pPr>
            <a:lvl6pPr marL="1350963" indent="-195263" defTabSz="350838" fontAlgn="base">
              <a:spcBef>
                <a:spcPct val="0"/>
              </a:spcBef>
              <a:spcAft>
                <a:spcPct val="0"/>
              </a:spcAft>
              <a:defRPr>
                <a:solidFill>
                  <a:schemeClr val="tx1"/>
                </a:solidFill>
                <a:latin typeface="Arial" charset="0"/>
              </a:defRPr>
            </a:lvl6pPr>
            <a:lvl7pPr marL="1808163" indent="-195263" defTabSz="350838" fontAlgn="base">
              <a:spcBef>
                <a:spcPct val="0"/>
              </a:spcBef>
              <a:spcAft>
                <a:spcPct val="0"/>
              </a:spcAft>
              <a:defRPr>
                <a:solidFill>
                  <a:schemeClr val="tx1"/>
                </a:solidFill>
                <a:latin typeface="Arial" charset="0"/>
              </a:defRPr>
            </a:lvl7pPr>
            <a:lvl8pPr marL="2265363" indent="-195263" defTabSz="350838" fontAlgn="base">
              <a:spcBef>
                <a:spcPct val="0"/>
              </a:spcBef>
              <a:spcAft>
                <a:spcPct val="0"/>
              </a:spcAft>
              <a:defRPr>
                <a:solidFill>
                  <a:schemeClr val="tx1"/>
                </a:solidFill>
                <a:latin typeface="Arial" charset="0"/>
              </a:defRPr>
            </a:lvl8pPr>
            <a:lvl9pPr marL="2722563" indent="-195263" defTabSz="350838" fontAlgn="base">
              <a:spcBef>
                <a:spcPct val="0"/>
              </a:spcBef>
              <a:spcAft>
                <a:spcPct val="0"/>
              </a:spcAft>
              <a:defRPr>
                <a:solidFill>
                  <a:schemeClr val="tx1"/>
                </a:solidFill>
                <a:latin typeface="Arial" charset="0"/>
              </a:defRPr>
            </a:lvl9pPr>
          </a:lstStyle>
          <a:p>
            <a:pPr eaLnBrk="0" hangingPunct="0">
              <a:lnSpc>
                <a:spcPct val="95000"/>
              </a:lnSpc>
            </a:pPr>
            <a:endParaRPr lang="en-US" altLang="en-US" sz="1900" b="1" u="sng">
              <a:latin typeface="Times New Roman" pitchFamily="18" charset="0"/>
            </a:endParaRPr>
          </a:p>
          <a:p>
            <a:pPr eaLnBrk="0" hangingPunct="0">
              <a:lnSpc>
                <a:spcPct val="95000"/>
              </a:lnSpc>
              <a:buFontTx/>
              <a:buAutoNum type="arabicPeriod"/>
            </a:pPr>
            <a:r>
              <a:rPr lang="en-US" altLang="en-US" sz="19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19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19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19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1900" b="1">
              <a:latin typeface="Times New Roman" pitchFamily="18" charset="0"/>
            </a:endParaRPr>
          </a:p>
        </p:txBody>
      </p:sp>
      <p:sp>
        <p:nvSpPr>
          <p:cNvPr id="2117" name="Text Box 69"/>
          <p:cNvSpPr txBox="1">
            <a:spLocks noChangeArrowheads="1"/>
          </p:cNvSpPr>
          <p:nvPr/>
        </p:nvSpPr>
        <p:spPr bwMode="auto">
          <a:xfrm>
            <a:off x="11831996" y="6522664"/>
            <a:ext cx="8476065" cy="64011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277" tIns="20638" rIns="41277" bIns="20638">
            <a:spAutoFit/>
          </a:bodyPr>
          <a:lstStyle>
            <a:lvl1pPr algn="l" defTabSz="350838">
              <a:defRPr>
                <a:solidFill>
                  <a:schemeClr val="tx1"/>
                </a:solidFill>
                <a:latin typeface="Arial" charset="0"/>
              </a:defRPr>
            </a:lvl1pPr>
            <a:lvl2pPr marL="174625" algn="l" defTabSz="350838">
              <a:defRPr>
                <a:solidFill>
                  <a:schemeClr val="tx1"/>
                </a:solidFill>
                <a:latin typeface="Arial" charset="0"/>
              </a:defRPr>
            </a:lvl2pPr>
            <a:lvl3pPr marL="350838" algn="l" defTabSz="350838">
              <a:defRPr>
                <a:solidFill>
                  <a:schemeClr val="tx1"/>
                </a:solidFill>
                <a:latin typeface="Arial" charset="0"/>
              </a:defRPr>
            </a:lvl3pPr>
            <a:lvl4pPr marL="523875" algn="l" defTabSz="350838">
              <a:defRPr>
                <a:solidFill>
                  <a:schemeClr val="tx1"/>
                </a:solidFill>
                <a:latin typeface="Arial" charset="0"/>
              </a:defRPr>
            </a:lvl4pPr>
            <a:lvl5pPr marL="698500" algn="l" defTabSz="350838">
              <a:defRPr>
                <a:solidFill>
                  <a:schemeClr val="tx1"/>
                </a:solidFill>
                <a:latin typeface="Arial" charset="0"/>
              </a:defRPr>
            </a:lvl5pPr>
            <a:lvl6pPr marL="1155700" defTabSz="350838" fontAlgn="base">
              <a:spcBef>
                <a:spcPct val="0"/>
              </a:spcBef>
              <a:spcAft>
                <a:spcPct val="0"/>
              </a:spcAft>
              <a:defRPr>
                <a:solidFill>
                  <a:schemeClr val="tx1"/>
                </a:solidFill>
                <a:latin typeface="Arial" charset="0"/>
              </a:defRPr>
            </a:lvl6pPr>
            <a:lvl7pPr marL="1612900" defTabSz="350838" fontAlgn="base">
              <a:spcBef>
                <a:spcPct val="0"/>
              </a:spcBef>
              <a:spcAft>
                <a:spcPct val="0"/>
              </a:spcAft>
              <a:defRPr>
                <a:solidFill>
                  <a:schemeClr val="tx1"/>
                </a:solidFill>
                <a:latin typeface="Arial" charset="0"/>
              </a:defRPr>
            </a:lvl7pPr>
            <a:lvl8pPr marL="2070100" defTabSz="350838" fontAlgn="base">
              <a:spcBef>
                <a:spcPct val="0"/>
              </a:spcBef>
              <a:spcAft>
                <a:spcPct val="0"/>
              </a:spcAft>
              <a:defRPr>
                <a:solidFill>
                  <a:schemeClr val="tx1"/>
                </a:solidFill>
                <a:latin typeface="Arial" charset="0"/>
              </a:defRPr>
            </a:lvl8pPr>
            <a:lvl9pPr marL="2527300" defTabSz="350838" fontAlgn="base">
              <a:spcBef>
                <a:spcPct val="0"/>
              </a:spcBef>
              <a:spcAft>
                <a:spcPct val="0"/>
              </a:spcAft>
              <a:defRPr>
                <a:solidFill>
                  <a:schemeClr val="tx1"/>
                </a:solidFill>
                <a:latin typeface="Arial" charset="0"/>
              </a:defRPr>
            </a:lvl9pPr>
          </a:lstStyle>
          <a:p>
            <a:pPr eaLnBrk="0" hangingPunct="0">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200">
              <a:latin typeface="Times New Roman" pitchFamily="18" charset="0"/>
            </a:endParaRPr>
          </a:p>
          <a:p>
            <a:pPr eaLnBrk="0" hangingPunct="0">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200" b="1">
              <a:latin typeface="Times New Roman" pitchFamily="18" charset="0"/>
            </a:endParaRPr>
          </a:p>
          <a:p>
            <a:pPr eaLnBrk="0" hangingPunct="0">
              <a:lnSpc>
                <a:spcPct val="95000"/>
              </a:lnSpc>
            </a:pPr>
            <a:endParaRPr lang="en-US" altLang="en-US" sz="1700">
              <a:latin typeface="Times New Roman" pitchFamily="18" charset="0"/>
            </a:endParaRPr>
          </a:p>
        </p:txBody>
      </p:sp>
      <p:sp>
        <p:nvSpPr>
          <p:cNvPr id="2118" name="Text Box 70"/>
          <p:cNvSpPr txBox="1">
            <a:spLocks noChangeArrowheads="1"/>
          </p:cNvSpPr>
          <p:nvPr/>
        </p:nvSpPr>
        <p:spPr bwMode="auto">
          <a:xfrm>
            <a:off x="11815122" y="21281615"/>
            <a:ext cx="8577307" cy="495379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277" tIns="20638" rIns="41277" bIns="20638">
            <a:spAutoFit/>
          </a:bodyPr>
          <a:lstStyle>
            <a:lvl1pPr algn="l" defTabSz="350838">
              <a:defRPr>
                <a:solidFill>
                  <a:schemeClr val="tx1"/>
                </a:solidFill>
                <a:latin typeface="Arial" charset="0"/>
              </a:defRPr>
            </a:lvl1pPr>
            <a:lvl2pPr marL="174625" algn="l" defTabSz="350838">
              <a:defRPr>
                <a:solidFill>
                  <a:schemeClr val="tx1"/>
                </a:solidFill>
                <a:latin typeface="Arial" charset="0"/>
              </a:defRPr>
            </a:lvl2pPr>
            <a:lvl3pPr marL="350838" algn="l" defTabSz="350838">
              <a:defRPr>
                <a:solidFill>
                  <a:schemeClr val="tx1"/>
                </a:solidFill>
                <a:latin typeface="Arial" charset="0"/>
              </a:defRPr>
            </a:lvl3pPr>
            <a:lvl4pPr marL="523875" algn="l" defTabSz="350838">
              <a:defRPr>
                <a:solidFill>
                  <a:schemeClr val="tx1"/>
                </a:solidFill>
                <a:latin typeface="Arial" charset="0"/>
              </a:defRPr>
            </a:lvl4pPr>
            <a:lvl5pPr marL="698500" algn="l" defTabSz="350838">
              <a:defRPr>
                <a:solidFill>
                  <a:schemeClr val="tx1"/>
                </a:solidFill>
                <a:latin typeface="Arial" charset="0"/>
              </a:defRPr>
            </a:lvl5pPr>
            <a:lvl6pPr marL="1155700" defTabSz="350838" fontAlgn="base">
              <a:spcBef>
                <a:spcPct val="0"/>
              </a:spcBef>
              <a:spcAft>
                <a:spcPct val="0"/>
              </a:spcAft>
              <a:defRPr>
                <a:solidFill>
                  <a:schemeClr val="tx1"/>
                </a:solidFill>
                <a:latin typeface="Arial" charset="0"/>
              </a:defRPr>
            </a:lvl6pPr>
            <a:lvl7pPr marL="1612900" defTabSz="350838" fontAlgn="base">
              <a:spcBef>
                <a:spcPct val="0"/>
              </a:spcBef>
              <a:spcAft>
                <a:spcPct val="0"/>
              </a:spcAft>
              <a:defRPr>
                <a:solidFill>
                  <a:schemeClr val="tx1"/>
                </a:solidFill>
                <a:latin typeface="Arial" charset="0"/>
              </a:defRPr>
            </a:lvl7pPr>
            <a:lvl8pPr marL="2070100" defTabSz="350838" fontAlgn="base">
              <a:spcBef>
                <a:spcPct val="0"/>
              </a:spcBef>
              <a:spcAft>
                <a:spcPct val="0"/>
              </a:spcAft>
              <a:defRPr>
                <a:solidFill>
                  <a:schemeClr val="tx1"/>
                </a:solidFill>
                <a:latin typeface="Arial" charset="0"/>
              </a:defRPr>
            </a:lvl8pPr>
            <a:lvl9pPr marL="2527300" defTabSz="350838" fontAlgn="base">
              <a:spcBef>
                <a:spcPct val="0"/>
              </a:spcBef>
              <a:spcAft>
                <a:spcPct val="0"/>
              </a:spcAft>
              <a:defRPr>
                <a:solidFill>
                  <a:schemeClr val="tx1"/>
                </a:solidFill>
                <a:latin typeface="Arial" charset="0"/>
              </a:defRPr>
            </a:lvl9pPr>
          </a:lstStyle>
          <a:p>
            <a:pPr eaLnBrk="0" hangingPunct="0">
              <a:lnSpc>
                <a:spcPct val="95000"/>
              </a:lnSpc>
            </a:pPr>
            <a:r>
              <a:rPr lang="en-US" alt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900" b="1">
              <a:latin typeface="Times New Roman" pitchFamily="18" charset="0"/>
            </a:endParaRPr>
          </a:p>
          <a:p>
            <a:pPr eaLnBrk="0" hangingPunct="0">
              <a:lnSpc>
                <a:spcPct val="95000"/>
              </a:lnSpc>
            </a:pPr>
            <a:endParaRPr lang="en-US" altLang="en-US" sz="1300">
              <a:latin typeface="Times New Roman" pitchFamily="18" charset="0"/>
            </a:endParaRPr>
          </a:p>
        </p:txBody>
      </p:sp>
      <p:sp>
        <p:nvSpPr>
          <p:cNvPr id="2119" name="Text Box 71"/>
          <p:cNvSpPr txBox="1">
            <a:spLocks noChangeArrowheads="1"/>
          </p:cNvSpPr>
          <p:nvPr/>
        </p:nvSpPr>
        <p:spPr bwMode="auto">
          <a:xfrm>
            <a:off x="2748488" y="5294626"/>
            <a:ext cx="5474477" cy="9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120" name="Text Box 72"/>
          <p:cNvSpPr txBox="1">
            <a:spLocks noChangeArrowheads="1"/>
          </p:cNvSpPr>
          <p:nvPr/>
        </p:nvSpPr>
        <p:spPr bwMode="auto">
          <a:xfrm>
            <a:off x="14042411" y="5305875"/>
            <a:ext cx="4353334" cy="9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121" name="Text Box 73"/>
          <p:cNvSpPr txBox="1">
            <a:spLocks noChangeArrowheads="1"/>
          </p:cNvSpPr>
          <p:nvPr/>
        </p:nvSpPr>
        <p:spPr bwMode="auto">
          <a:xfrm>
            <a:off x="17885793" y="2285464"/>
            <a:ext cx="2261034" cy="126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702" tIns="30851" rIns="61702" bIns="30851">
            <a:spAutoFit/>
          </a:bodyPr>
          <a:lstStyle>
            <a:lvl1pPr algn="l" defTabSz="2508250">
              <a:defRPr>
                <a:solidFill>
                  <a:schemeClr val="tx1"/>
                </a:solidFill>
                <a:latin typeface="Arial" charset="0"/>
              </a:defRPr>
            </a:lvl1pPr>
            <a:lvl2pPr marL="261938" algn="l" defTabSz="2508250">
              <a:defRPr>
                <a:solidFill>
                  <a:schemeClr val="tx1"/>
                </a:solidFill>
                <a:latin typeface="Arial" charset="0"/>
              </a:defRPr>
            </a:lvl2pPr>
            <a:lvl3pPr marL="522288" algn="l" defTabSz="2508250">
              <a:defRPr>
                <a:solidFill>
                  <a:schemeClr val="tx1"/>
                </a:solidFill>
                <a:latin typeface="Arial" charset="0"/>
              </a:defRPr>
            </a:lvl3pPr>
            <a:lvl4pPr marL="784225" algn="l" defTabSz="2508250">
              <a:defRPr>
                <a:solidFill>
                  <a:schemeClr val="tx1"/>
                </a:solidFill>
                <a:latin typeface="Arial" charset="0"/>
              </a:defRPr>
            </a:lvl4pPr>
            <a:lvl5pPr marL="1044575" algn="l" defTabSz="2508250">
              <a:defRPr>
                <a:solidFill>
                  <a:schemeClr val="tx1"/>
                </a:solidFill>
                <a:latin typeface="Arial" charset="0"/>
              </a:defRPr>
            </a:lvl5pPr>
            <a:lvl6pPr marL="1501775" defTabSz="2508250" fontAlgn="base">
              <a:spcBef>
                <a:spcPct val="0"/>
              </a:spcBef>
              <a:spcAft>
                <a:spcPct val="0"/>
              </a:spcAft>
              <a:defRPr>
                <a:solidFill>
                  <a:schemeClr val="tx1"/>
                </a:solidFill>
                <a:latin typeface="Arial" charset="0"/>
              </a:defRPr>
            </a:lvl6pPr>
            <a:lvl7pPr marL="1958975" defTabSz="2508250" fontAlgn="base">
              <a:spcBef>
                <a:spcPct val="0"/>
              </a:spcBef>
              <a:spcAft>
                <a:spcPct val="0"/>
              </a:spcAft>
              <a:defRPr>
                <a:solidFill>
                  <a:schemeClr val="tx1"/>
                </a:solidFill>
                <a:latin typeface="Arial" charset="0"/>
              </a:defRPr>
            </a:lvl7pPr>
            <a:lvl8pPr marL="2416175" defTabSz="2508250" fontAlgn="base">
              <a:spcBef>
                <a:spcPct val="0"/>
              </a:spcBef>
              <a:spcAft>
                <a:spcPct val="0"/>
              </a:spcAft>
              <a:defRPr>
                <a:solidFill>
                  <a:schemeClr val="tx1"/>
                </a:solidFill>
                <a:latin typeface="Arial" charset="0"/>
              </a:defRPr>
            </a:lvl8pPr>
            <a:lvl9pPr marL="2873375" defTabSz="2508250" fontAlgn="base">
              <a:spcBef>
                <a:spcPct val="0"/>
              </a:spcBef>
              <a:spcAft>
                <a:spcPct val="0"/>
              </a:spcAft>
              <a:defRPr>
                <a:solidFill>
                  <a:schemeClr val="tx1"/>
                </a:solidFill>
                <a:latin typeface="Arial" charset="0"/>
              </a:defRPr>
            </a:lvl9pPr>
          </a:lstStyle>
          <a:p>
            <a:pPr algn="ctr">
              <a:spcBef>
                <a:spcPct val="50000"/>
              </a:spcBef>
            </a:pPr>
            <a:r>
              <a:rPr lang="en-US" altLang="en-US" sz="5300" b="1"/>
              <a:t>Logo</a:t>
            </a:r>
          </a:p>
          <a:p>
            <a:pPr algn="ctr">
              <a:spcBef>
                <a:spcPct val="50000"/>
              </a:spcBef>
            </a:pPr>
            <a:endParaRPr lang="en-US" altLang="en-US" sz="17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alt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alt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607</Words>
  <Application>Microsoft Office PowerPoint</Application>
  <PresentationFormat>Custom</PresentationFormat>
  <Paragraphs>53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Vertical Template</dc:title>
  <dc:creator>Ethan Shulda</dc:creator>
  <dc:description>©MegaPrint Inc. 2009</dc:description>
  <cp:lastModifiedBy>Jay Buckley</cp:lastModifiedBy>
  <cp:revision>32</cp:revision>
  <dcterms:created xsi:type="dcterms:W3CDTF">2008-12-04T00:20:37Z</dcterms:created>
  <dcterms:modified xsi:type="dcterms:W3CDTF">2017-12-27T14:49:52Z</dcterms:modified>
  <cp:category>Research Poster</cp:category>
</cp:coreProperties>
</file>